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75" r:id="rId5"/>
    <p:sldId id="276" r:id="rId6"/>
    <p:sldId id="274" r:id="rId7"/>
    <p:sldId id="277" r:id="rId8"/>
    <p:sldId id="278" r:id="rId9"/>
    <p:sldId id="279" r:id="rId10"/>
    <p:sldId id="280" r:id="rId11"/>
    <p:sldId id="283" r:id="rId12"/>
    <p:sldId id="282" r:id="rId13"/>
  </p:sldIdLst>
  <p:sldSz cx="24382413" cy="13716000"/>
  <p:notesSz cx="6858000" cy="9144000"/>
  <p:defaultTextStyle>
    <a:defPPr>
      <a:defRPr lang="pt-BR"/>
    </a:defPPr>
    <a:lvl1pPr marL="0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BA78"/>
    <a:srgbClr val="ECD6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41"/>
    <p:restoredTop sz="94558"/>
  </p:normalViewPr>
  <p:slideViewPr>
    <p:cSldViewPr snapToGrid="0" snapToObjects="1">
      <p:cViewPr varScale="1">
        <p:scale>
          <a:sx n="33" d="100"/>
          <a:sy n="33" d="100"/>
        </p:scale>
        <p:origin x="11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802" y="2244726"/>
            <a:ext cx="18286810" cy="4775200"/>
          </a:xfrm>
        </p:spPr>
        <p:txBody>
          <a:bodyPr anchor="b"/>
          <a:lstStyle>
            <a:lvl1pPr algn="ctr">
              <a:defRPr sz="1199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802" y="7204076"/>
            <a:ext cx="1828681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4A6F-FC37-684D-9CDD-1A0103D5C525}" type="datetimeFigureOut">
              <a:rPr lang="pt-BR" smtClean="0"/>
              <a:t>21/11/2019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439E2-18A0-464D-B753-5CC52320CC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5521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4A6F-FC37-684D-9CDD-1A0103D5C525}" type="datetimeFigureOut">
              <a:rPr lang="pt-BR" smtClean="0"/>
              <a:t>21/11/2019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439E2-18A0-464D-B753-5CC52320CC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6275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8664" y="730250"/>
            <a:ext cx="5257458" cy="11623676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291" y="730250"/>
            <a:ext cx="15467593" cy="11623676"/>
          </a:xfrm>
        </p:spPr>
        <p:txBody>
          <a:bodyPr vert="eaVert"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4A6F-FC37-684D-9CDD-1A0103D5C525}" type="datetimeFigureOut">
              <a:rPr lang="pt-BR" smtClean="0"/>
              <a:t>21/11/2019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439E2-18A0-464D-B753-5CC52320CC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1095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4A6F-FC37-684D-9CDD-1A0103D5C525}" type="datetimeFigureOut">
              <a:rPr lang="pt-BR" smtClean="0"/>
              <a:t>21/11/2019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439E2-18A0-464D-B753-5CC52320CC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9744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592" y="3419477"/>
            <a:ext cx="21029831" cy="5705474"/>
          </a:xfrm>
        </p:spPr>
        <p:txBody>
          <a:bodyPr anchor="b"/>
          <a:lstStyle>
            <a:lvl1pPr>
              <a:defRPr sz="1199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592" y="9178927"/>
            <a:ext cx="21029831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4A6F-FC37-684D-9CDD-1A0103D5C525}" type="datetimeFigureOut">
              <a:rPr lang="pt-BR" smtClean="0"/>
              <a:t>21/11/2019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439E2-18A0-464D-B753-5CC52320CC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6899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291" y="3651250"/>
            <a:ext cx="10362526" cy="8702676"/>
          </a:xfrm>
        </p:spPr>
        <p:txBody>
          <a:bodyPr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3596" y="3651250"/>
            <a:ext cx="10362526" cy="8702676"/>
          </a:xfrm>
        </p:spPr>
        <p:txBody>
          <a:bodyPr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4A6F-FC37-684D-9CDD-1A0103D5C525}" type="datetimeFigureOut">
              <a:rPr lang="pt-BR" smtClean="0"/>
              <a:t>21/11/2019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439E2-18A0-464D-B753-5CC52320CC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9684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730251"/>
            <a:ext cx="21029831" cy="2651126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467" y="3362326"/>
            <a:ext cx="10314903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467" y="5010150"/>
            <a:ext cx="10314903" cy="7369176"/>
          </a:xfrm>
        </p:spPr>
        <p:txBody>
          <a:bodyPr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3597" y="3362326"/>
            <a:ext cx="10365701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3597" y="5010150"/>
            <a:ext cx="10365701" cy="7369176"/>
          </a:xfrm>
        </p:spPr>
        <p:txBody>
          <a:bodyPr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4A6F-FC37-684D-9CDD-1A0103D5C525}" type="datetimeFigureOut">
              <a:rPr lang="pt-BR" smtClean="0"/>
              <a:t>21/11/2019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439E2-18A0-464D-B753-5CC52320CC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222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4A6F-FC37-684D-9CDD-1A0103D5C525}" type="datetimeFigureOut">
              <a:rPr lang="pt-BR" smtClean="0"/>
              <a:t>21/11/2019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439E2-18A0-464D-B753-5CC52320CC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5616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4A6F-FC37-684D-9CDD-1A0103D5C525}" type="datetimeFigureOut">
              <a:rPr lang="pt-BR" smtClean="0"/>
              <a:t>21/11/2019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439E2-18A0-464D-B753-5CC52320CC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1986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5701" y="1974851"/>
            <a:ext cx="12343597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4A6F-FC37-684D-9CDD-1A0103D5C525}" type="datetimeFigureOut">
              <a:rPr lang="pt-BR" smtClean="0"/>
              <a:t>21/11/2019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439E2-18A0-464D-B753-5CC52320CC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7564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5701" y="1974851"/>
            <a:ext cx="12343597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4A6F-FC37-684D-9CDD-1A0103D5C525}" type="datetimeFigureOut">
              <a:rPr lang="pt-BR" smtClean="0"/>
              <a:t>21/11/2019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439E2-18A0-464D-B753-5CC52320CC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8338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554A6F-FC37-684D-9CDD-1A0103D5C525}" type="datetimeFigureOut">
              <a:rPr lang="pt-BR" smtClean="0"/>
              <a:t>21/11/2019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439E2-18A0-464D-B753-5CC52320CC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9485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2D9722F-5CBE-D748-9EFF-B51D68542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"/>
            <a:ext cx="24382413" cy="1371510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251DC1D-FB5A-554A-AA39-80B59A36C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804" y="2500085"/>
            <a:ext cx="12172100" cy="7642301"/>
          </a:xfrm>
          <a:prstGeom prst="rect">
            <a:avLst/>
          </a:prstGeom>
        </p:spPr>
      </p:pic>
      <p:sp>
        <p:nvSpPr>
          <p:cNvPr id="5" name="Subtítulo 2">
            <a:extLst>
              <a:ext uri="{FF2B5EF4-FFF2-40B4-BE49-F238E27FC236}">
                <a16:creationId xmlns:a16="http://schemas.microsoft.com/office/drawing/2014/main" id="{709317F2-A6E5-B047-855F-A10E262B3B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7801" y="10765972"/>
            <a:ext cx="18286810" cy="920060"/>
          </a:xfrm>
        </p:spPr>
        <p:txBody>
          <a:bodyPr/>
          <a:lstStyle/>
          <a:p>
            <a:r>
              <a:rPr lang="pt-BR" dirty="0">
                <a:solidFill>
                  <a:srgbClr val="F3BA78"/>
                </a:solidFill>
                <a:latin typeface="Gotham Light" pitchFamily="2" charset="0"/>
              </a:rPr>
              <a:t>Insira um subtítulo</a:t>
            </a:r>
          </a:p>
        </p:txBody>
      </p:sp>
    </p:spTree>
    <p:extLst>
      <p:ext uri="{BB962C8B-B14F-4D97-AF65-F5344CB8AC3E}">
        <p14:creationId xmlns:p14="http://schemas.microsoft.com/office/powerpoint/2010/main" val="112369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08A9D02-2EE3-1146-85C3-F07E56FE5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87201" y="-4571999"/>
            <a:ext cx="52677641" cy="2693917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924E5AB-9C78-554C-834F-897EB3F9B9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6819" y="4986879"/>
            <a:ext cx="17928771" cy="1939834"/>
          </a:xfrm>
        </p:spPr>
        <p:txBody>
          <a:bodyPr>
            <a:normAutofit/>
          </a:bodyPr>
          <a:lstStyle/>
          <a:p>
            <a:r>
              <a:rPr lang="pt-BR" sz="6000" dirty="0">
                <a:solidFill>
                  <a:srgbClr val="F3BA78"/>
                </a:solidFill>
                <a:latin typeface="Gotham Medium" panose="02000604030000020004" pitchFamily="2" charset="0"/>
              </a:rPr>
              <a:t>05. IMAGINA UMA NOVA HISTÓRIA PARA</a:t>
            </a:r>
            <a:br>
              <a:rPr lang="pt-BR" sz="6000" dirty="0">
                <a:solidFill>
                  <a:srgbClr val="F3BA78"/>
                </a:solidFill>
                <a:latin typeface="Gotham Medium" panose="02000604030000020004" pitchFamily="2" charset="0"/>
              </a:rPr>
            </a:br>
            <a:r>
              <a:rPr lang="pt-BR" sz="6000" dirty="0">
                <a:solidFill>
                  <a:srgbClr val="F3BA78"/>
                </a:solidFill>
                <a:latin typeface="Gotham Medium" panose="02000604030000020004" pitchFamily="2" charset="0"/>
              </a:rPr>
              <a:t>UMA VIDA E ACREDITA NELA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7319AD5-DFE4-5440-B69D-FAE8B4BD6F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3199" y="7302004"/>
            <a:ext cx="19571719" cy="2276765"/>
          </a:xfrm>
        </p:spPr>
        <p:txBody>
          <a:bodyPr>
            <a:normAutofit/>
          </a:bodyPr>
          <a:lstStyle/>
          <a:p>
            <a:r>
              <a:rPr lang="pt-B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“O sucesso nasce do querer, da determinação e persistência em se chegar a um objetivo.</a:t>
            </a:r>
          </a:p>
          <a:p>
            <a:r>
              <a:rPr lang="pt-B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Mesmo não atingindo o alvo, quem busca e vence obstáculos,</a:t>
            </a:r>
          </a:p>
          <a:p>
            <a:r>
              <a:rPr lang="pt-B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mínimo fará coisas admiráveis.”</a:t>
            </a:r>
          </a:p>
        </p:txBody>
      </p:sp>
    </p:spTree>
    <p:extLst>
      <p:ext uri="{BB962C8B-B14F-4D97-AF65-F5344CB8AC3E}">
        <p14:creationId xmlns:p14="http://schemas.microsoft.com/office/powerpoint/2010/main" val="25675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FAEBA90-9924-4B43-8812-75B261CDC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2413" cy="1371510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08A9D02-2EE3-1146-85C3-F07E56FE5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87201" y="-4571999"/>
            <a:ext cx="52677641" cy="2693917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924E5AB-9C78-554C-834F-897EB3F9B9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6819" y="4986879"/>
            <a:ext cx="17928771" cy="1939834"/>
          </a:xfrm>
        </p:spPr>
        <p:txBody>
          <a:bodyPr>
            <a:normAutofit/>
          </a:bodyPr>
          <a:lstStyle/>
          <a:p>
            <a:r>
              <a:rPr lang="pt-BR" sz="6000" dirty="0">
                <a:solidFill>
                  <a:srgbClr val="F3BA78"/>
                </a:solidFill>
                <a:latin typeface="Gotham Medium" panose="02000604030000020004" pitchFamily="2" charset="0"/>
              </a:rPr>
              <a:t>05. IMAGINA UMA NOVA HISTÓRIA PARA</a:t>
            </a:r>
            <a:br>
              <a:rPr lang="pt-BR" sz="6000" dirty="0">
                <a:solidFill>
                  <a:srgbClr val="F3BA78"/>
                </a:solidFill>
                <a:latin typeface="Gotham Medium" panose="02000604030000020004" pitchFamily="2" charset="0"/>
              </a:rPr>
            </a:br>
            <a:r>
              <a:rPr lang="pt-BR" sz="6000" dirty="0">
                <a:solidFill>
                  <a:srgbClr val="F3BA78"/>
                </a:solidFill>
                <a:latin typeface="Gotham Medium" panose="02000604030000020004" pitchFamily="2" charset="0"/>
              </a:rPr>
              <a:t>UMA VIDA E ACREDITA NELA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7319AD5-DFE4-5440-B69D-FAE8B4BD6F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3199" y="7302004"/>
            <a:ext cx="19571719" cy="2276765"/>
          </a:xfrm>
        </p:spPr>
        <p:txBody>
          <a:bodyPr>
            <a:norm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“O sucesso nasce do querer, da determinação e persistência em se chegar a um objetivo.</a:t>
            </a:r>
          </a:p>
          <a:p>
            <a:r>
              <a:rPr lang="pt-BR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Mesmo não atingindo o alvo, quem busca e vence obstáculos,</a:t>
            </a:r>
          </a:p>
          <a:p>
            <a:r>
              <a:rPr lang="pt-BR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mínimo fará coisas admiráveis.”</a:t>
            </a:r>
          </a:p>
        </p:txBody>
      </p:sp>
    </p:spTree>
    <p:extLst>
      <p:ext uri="{BB962C8B-B14F-4D97-AF65-F5344CB8AC3E}">
        <p14:creationId xmlns:p14="http://schemas.microsoft.com/office/powerpoint/2010/main" val="300966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7267A9BE-96C7-EE47-870F-78386073A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40286" y="-4429290"/>
            <a:ext cx="42722800" cy="2930237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924E5AB-9C78-554C-834F-897EB3F9B9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25321" y="1371599"/>
            <a:ext cx="7348679" cy="1205111"/>
          </a:xfrm>
        </p:spPr>
        <p:txBody>
          <a:bodyPr>
            <a:normAutofit/>
          </a:bodyPr>
          <a:lstStyle/>
          <a:p>
            <a:pPr algn="l"/>
            <a:r>
              <a:rPr lang="pt-BR" sz="6000" dirty="0">
                <a:solidFill>
                  <a:srgbClr val="F3BA78"/>
                </a:solidFill>
                <a:latin typeface="Gotham Medium" panose="02000604030000020004" pitchFamily="2" charset="0"/>
              </a:rPr>
              <a:t>OBRIGADO!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DB3245CE-9C41-9140-8065-BF78319736B1}"/>
              </a:ext>
            </a:extLst>
          </p:cNvPr>
          <p:cNvSpPr txBox="1">
            <a:spLocks/>
          </p:cNvSpPr>
          <p:nvPr/>
        </p:nvSpPr>
        <p:spPr>
          <a:xfrm>
            <a:off x="13421264" y="7590901"/>
            <a:ext cx="7863936" cy="23426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54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09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063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417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771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126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480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4834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Gotham Light" pitchFamily="2" charset="0"/>
              </a:rPr>
              <a:t>+55 11 97678-2004 </a:t>
            </a:r>
          </a:p>
          <a:p>
            <a:pPr algn="l"/>
            <a:r>
              <a:rPr lang="pt-BR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otham Light" pitchFamily="2" charset="0"/>
              </a:rPr>
              <a:t>adrianamoura.com</a:t>
            </a:r>
            <a:endParaRPr lang="pt-BR" sz="4000" dirty="0">
              <a:solidFill>
                <a:schemeClr val="tx1">
                  <a:lumMod val="75000"/>
                  <a:lumOff val="25000"/>
                </a:schemeClr>
              </a:solidFill>
              <a:latin typeface="Gotham Light" pitchFamily="2" charset="0"/>
            </a:endParaRPr>
          </a:p>
          <a:p>
            <a:pPr algn="l"/>
            <a:r>
              <a:rPr lang="pt-BR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otham Light" pitchFamily="2" charset="0"/>
              </a:rPr>
              <a:t>adriana@adrianamoura.com</a:t>
            </a:r>
            <a:endParaRPr lang="pt-BR" sz="4000" dirty="0">
              <a:solidFill>
                <a:schemeClr val="tx1">
                  <a:lumMod val="75000"/>
                  <a:lumOff val="25000"/>
                </a:schemeClr>
              </a:solidFill>
              <a:latin typeface="Gotham Light" pitchFamily="2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5B7C131-20B1-3845-8651-10AA9B661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1264" y="11329482"/>
            <a:ext cx="7035800" cy="1524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DEAF35F-A182-8649-BBDE-1D5DFD7E9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0442" y="5909299"/>
            <a:ext cx="948701" cy="948701"/>
          </a:xfrm>
          <a:prstGeom prst="rect">
            <a:avLst/>
          </a:prstGeom>
        </p:spPr>
      </p:pic>
      <p:sp>
        <p:nvSpPr>
          <p:cNvPr id="10" name="Subtítulo 2">
            <a:extLst>
              <a:ext uri="{FF2B5EF4-FFF2-40B4-BE49-F238E27FC236}">
                <a16:creationId xmlns:a16="http://schemas.microsoft.com/office/drawing/2014/main" id="{B66B28B5-BD02-3F4C-935C-DEA1987F05D8}"/>
              </a:ext>
            </a:extLst>
          </p:cNvPr>
          <p:cNvSpPr txBox="1">
            <a:spLocks/>
          </p:cNvSpPr>
          <p:nvPr/>
        </p:nvSpPr>
        <p:spPr>
          <a:xfrm>
            <a:off x="14595146" y="6133746"/>
            <a:ext cx="4345997" cy="7242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54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09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063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417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771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126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480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4834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Gotham Light" pitchFamily="2" charset="0"/>
              </a:rPr>
              <a:t>@</a:t>
            </a:r>
            <a:r>
              <a:rPr lang="pt-BR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otham Light" pitchFamily="2" charset="0"/>
              </a:rPr>
              <a:t>adrianamourapo</a:t>
            </a:r>
            <a:endParaRPr lang="pt-BR" sz="4000" dirty="0">
              <a:solidFill>
                <a:schemeClr val="tx1">
                  <a:lumMod val="75000"/>
                  <a:lumOff val="25000"/>
                </a:schemeClr>
              </a:solidFill>
              <a:latin typeface="Gotham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18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ECD61B7-0470-8445-B910-CCED07ED5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"/>
            <a:ext cx="24382413" cy="1371510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D9B97BA-1DD4-FB4E-AE50-989FAD1EE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118" y="2590801"/>
            <a:ext cx="12065527" cy="7575388"/>
          </a:xfrm>
          <a:prstGeom prst="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F461BD12-B219-B440-BE0C-FAF99A3FF9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7801" y="10765972"/>
            <a:ext cx="18286810" cy="920060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Gotham Light" pitchFamily="2" charset="0"/>
              </a:rPr>
              <a:t>Insira um subtítulo</a:t>
            </a:r>
          </a:p>
        </p:txBody>
      </p:sp>
    </p:spTree>
    <p:extLst>
      <p:ext uri="{BB962C8B-B14F-4D97-AF65-F5344CB8AC3E}">
        <p14:creationId xmlns:p14="http://schemas.microsoft.com/office/powerpoint/2010/main" val="372638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D8BD8D3-2203-5541-9B2F-46AA84C5C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8799" y="-1110343"/>
            <a:ext cx="12020873" cy="1802531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924E5AB-9C78-554C-834F-897EB3F9B9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3946" y="3474720"/>
            <a:ext cx="8309046" cy="1879880"/>
          </a:xfrm>
        </p:spPr>
        <p:txBody>
          <a:bodyPr>
            <a:normAutofit/>
          </a:bodyPr>
          <a:lstStyle/>
          <a:p>
            <a:pPr algn="l"/>
            <a:r>
              <a:rPr lang="pt-BR" sz="6000" dirty="0">
                <a:solidFill>
                  <a:srgbClr val="F3BA78"/>
                </a:solidFill>
                <a:latin typeface="Gotham Medium" panose="02000604030000020004" pitchFamily="2" charset="0"/>
              </a:rPr>
              <a:t>01.</a:t>
            </a:r>
            <a:br>
              <a:rPr lang="pt-BR" sz="6000" dirty="0">
                <a:solidFill>
                  <a:srgbClr val="F3BA78"/>
                </a:solidFill>
                <a:latin typeface="Gotham Medium" panose="02000604030000020004" pitchFamily="2" charset="0"/>
              </a:rPr>
            </a:br>
            <a:r>
              <a:rPr lang="pt-BR" sz="6000" dirty="0">
                <a:solidFill>
                  <a:srgbClr val="F3BA78"/>
                </a:solidFill>
                <a:latin typeface="Gotham Medium" panose="02000604030000020004" pitchFamily="2" charset="0"/>
              </a:rPr>
              <a:t>MEDO E LIBERDADE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7319AD5-DFE4-5440-B69D-FAE8B4BD6F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3946" y="6655436"/>
            <a:ext cx="9534342" cy="2817748"/>
          </a:xfrm>
        </p:spPr>
        <p:txBody>
          <a:bodyPr>
            <a:normAutofit/>
          </a:bodyPr>
          <a:lstStyle/>
          <a:p>
            <a:pPr algn="l"/>
            <a:r>
              <a:rPr lang="pt-BR" sz="3600" dirty="0">
                <a:solidFill>
                  <a:schemeClr val="bg2">
                    <a:lumMod val="50000"/>
                  </a:schemeClr>
                </a:solidFill>
                <a:cs typeface="Calibri" panose="020F0502020204030204" pitchFamily="34" charset="0"/>
              </a:rPr>
              <a:t>[Texto de marcação] Gostaria de enfatizar que a constante divulgação das informações deve passar por modificações independentemente da gestão inovadora da qual fazemos parte.</a:t>
            </a:r>
          </a:p>
        </p:txBody>
      </p:sp>
    </p:spTree>
    <p:extLst>
      <p:ext uri="{BB962C8B-B14F-4D97-AF65-F5344CB8AC3E}">
        <p14:creationId xmlns:p14="http://schemas.microsoft.com/office/powerpoint/2010/main" val="3298800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7032E1F-E07D-244A-8E24-A416AE8E4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21574" y="-236765"/>
            <a:ext cx="22288148" cy="1486716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924E5AB-9C78-554C-834F-897EB3F9B9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32264" y="3675888"/>
            <a:ext cx="9967615" cy="1879880"/>
          </a:xfrm>
        </p:spPr>
        <p:txBody>
          <a:bodyPr>
            <a:normAutofit/>
          </a:bodyPr>
          <a:lstStyle/>
          <a:p>
            <a:pPr algn="l"/>
            <a:r>
              <a:rPr lang="pt-BR" sz="6000" dirty="0">
                <a:solidFill>
                  <a:srgbClr val="F3BA78"/>
                </a:solidFill>
                <a:latin typeface="Gotham Medium" panose="02000604030000020004" pitchFamily="2" charset="0"/>
              </a:rPr>
              <a:t>02.</a:t>
            </a:r>
            <a:br>
              <a:rPr lang="pt-BR" sz="6000" dirty="0">
                <a:solidFill>
                  <a:srgbClr val="F3BA78"/>
                </a:solidFill>
                <a:latin typeface="Gotham Medium" panose="02000604030000020004" pitchFamily="2" charset="0"/>
              </a:rPr>
            </a:br>
            <a:r>
              <a:rPr lang="pt-BR" sz="6000" dirty="0">
                <a:solidFill>
                  <a:srgbClr val="F3BA78"/>
                </a:solidFill>
                <a:latin typeface="Gotham Medium" panose="02000604030000020004" pitchFamily="2" charset="0"/>
              </a:rPr>
              <a:t>O SEGREDO DO ÊXITO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7319AD5-DFE4-5440-B69D-FAE8B4BD6F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48900" y="6545708"/>
            <a:ext cx="9534342" cy="2817748"/>
          </a:xfrm>
        </p:spPr>
        <p:txBody>
          <a:bodyPr>
            <a:normAutofit/>
          </a:bodyPr>
          <a:lstStyle/>
          <a:p>
            <a:pPr algn="l"/>
            <a:r>
              <a:rPr lang="pt-BR" sz="3600" dirty="0">
                <a:solidFill>
                  <a:schemeClr val="bg2">
                    <a:lumMod val="50000"/>
                  </a:schemeClr>
                </a:solidFill>
              </a:rPr>
              <a:t>[Texto de marcação] Gostaria de enfatizar que a constante divulgação das informações deve passar por modificações independentemente da gestão inovadora da qual fazemos parte.</a:t>
            </a:r>
          </a:p>
        </p:txBody>
      </p:sp>
    </p:spTree>
    <p:extLst>
      <p:ext uri="{BB962C8B-B14F-4D97-AF65-F5344CB8AC3E}">
        <p14:creationId xmlns:p14="http://schemas.microsoft.com/office/powerpoint/2010/main" val="50137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E9AA05C-9731-9041-8768-027AA626F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012" y="-509274"/>
            <a:ext cx="22488130" cy="1499580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924E5AB-9C78-554C-834F-897EB3F9B9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7225" y="2757006"/>
            <a:ext cx="9264567" cy="2560320"/>
          </a:xfrm>
        </p:spPr>
        <p:txBody>
          <a:bodyPr>
            <a:normAutofit/>
          </a:bodyPr>
          <a:lstStyle/>
          <a:p>
            <a:pPr algn="l"/>
            <a:r>
              <a:rPr lang="pt-BR" sz="6000" dirty="0">
                <a:solidFill>
                  <a:srgbClr val="F3BA78"/>
                </a:solidFill>
                <a:latin typeface="Gotham Medium" panose="02000604030000020004" pitchFamily="2" charset="0"/>
              </a:rPr>
              <a:t>03.</a:t>
            </a:r>
            <a:br>
              <a:rPr lang="pt-BR" sz="6000" dirty="0">
                <a:solidFill>
                  <a:srgbClr val="F3BA78"/>
                </a:solidFill>
                <a:latin typeface="Gotham Medium" panose="02000604030000020004" pitchFamily="2" charset="0"/>
              </a:rPr>
            </a:br>
            <a:r>
              <a:rPr lang="pt-BR" sz="6000" dirty="0">
                <a:solidFill>
                  <a:srgbClr val="F3BA78"/>
                </a:solidFill>
                <a:latin typeface="Gotham Medium" panose="02000604030000020004" pitchFamily="2" charset="0"/>
              </a:rPr>
              <a:t>VIVER É A COISA MAIS</a:t>
            </a:r>
            <a:br>
              <a:rPr lang="pt-BR" sz="6000" dirty="0">
                <a:solidFill>
                  <a:srgbClr val="F3BA78"/>
                </a:solidFill>
                <a:latin typeface="Gotham Medium" panose="02000604030000020004" pitchFamily="2" charset="0"/>
              </a:rPr>
            </a:br>
            <a:r>
              <a:rPr lang="pt-BR" sz="6000" dirty="0">
                <a:solidFill>
                  <a:srgbClr val="F3BA78"/>
                </a:solidFill>
                <a:latin typeface="Gotham Medium" panose="02000604030000020004" pitchFamily="2" charset="0"/>
              </a:rPr>
              <a:t>RARA DO MUNDO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7319AD5-DFE4-5440-B69D-FAE8B4BD6F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79026" y="3606088"/>
            <a:ext cx="9534342" cy="2817748"/>
          </a:xfrm>
        </p:spPr>
        <p:txBody>
          <a:bodyPr>
            <a:normAutofit/>
          </a:bodyPr>
          <a:lstStyle/>
          <a:p>
            <a:pPr algn="l"/>
            <a:r>
              <a:rPr lang="pt-BR" sz="3600" dirty="0">
                <a:solidFill>
                  <a:schemeClr val="bg2">
                    <a:lumMod val="50000"/>
                  </a:schemeClr>
                </a:solidFill>
              </a:rPr>
              <a:t>[Texto de marcação] Gostaria de enfatizar que a constante divulgação das informações deve passar por modificações independentemente da gestão inovadora da qual fazemos parte.</a:t>
            </a:r>
          </a:p>
        </p:txBody>
      </p:sp>
    </p:spTree>
    <p:extLst>
      <p:ext uri="{BB962C8B-B14F-4D97-AF65-F5344CB8AC3E}">
        <p14:creationId xmlns:p14="http://schemas.microsoft.com/office/powerpoint/2010/main" val="294404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4C4371B-B32D-E248-969F-0E55728D8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46"/>
            <a:ext cx="24382413" cy="1371510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2D78389-805A-DD4A-81D9-EB5C98264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8799" y="-1110343"/>
            <a:ext cx="12020873" cy="1802531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924E5AB-9C78-554C-834F-897EB3F9B9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3946" y="3474720"/>
            <a:ext cx="8309046" cy="1879880"/>
          </a:xfrm>
        </p:spPr>
        <p:txBody>
          <a:bodyPr>
            <a:normAutofit/>
          </a:bodyPr>
          <a:lstStyle/>
          <a:p>
            <a:pPr algn="l"/>
            <a:r>
              <a:rPr lang="pt-BR" sz="6000" dirty="0">
                <a:solidFill>
                  <a:srgbClr val="F3BA78"/>
                </a:solidFill>
                <a:latin typeface="Gotham Medium" panose="02000604030000020004" pitchFamily="2" charset="0"/>
              </a:rPr>
              <a:t>01.</a:t>
            </a:r>
            <a:br>
              <a:rPr lang="pt-BR" sz="6000" dirty="0">
                <a:solidFill>
                  <a:srgbClr val="F3BA78"/>
                </a:solidFill>
                <a:latin typeface="Gotham Medium" panose="02000604030000020004" pitchFamily="2" charset="0"/>
              </a:rPr>
            </a:br>
            <a:r>
              <a:rPr lang="pt-BR" sz="6000" dirty="0">
                <a:solidFill>
                  <a:srgbClr val="F3BA78"/>
                </a:solidFill>
                <a:latin typeface="Gotham Medium" panose="02000604030000020004" pitchFamily="2" charset="0"/>
              </a:rPr>
              <a:t>MEDO E LIBERDADE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7319AD5-DFE4-5440-B69D-FAE8B4BD6F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3946" y="6655436"/>
            <a:ext cx="9534342" cy="2817748"/>
          </a:xfrm>
        </p:spPr>
        <p:txBody>
          <a:bodyPr>
            <a:normAutofit/>
          </a:bodyPr>
          <a:lstStyle/>
          <a:p>
            <a:pPr algn="l"/>
            <a:r>
              <a:rPr lang="pt-B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[Texto de marcação] Gostaria de enfatizar que a constante divulgação das informações deve passar por modificações independentemente da gestão inovadora da qual fazemos parte.</a:t>
            </a:r>
          </a:p>
        </p:txBody>
      </p:sp>
    </p:spTree>
    <p:extLst>
      <p:ext uri="{BB962C8B-B14F-4D97-AF65-F5344CB8AC3E}">
        <p14:creationId xmlns:p14="http://schemas.microsoft.com/office/powerpoint/2010/main" val="347620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3382A01-7766-6644-9E75-30C82A9FB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46"/>
            <a:ext cx="24382413" cy="1371510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27517AD-603D-E149-8CD2-8AA030C72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21574" y="-236765"/>
            <a:ext cx="22288148" cy="1486716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924E5AB-9C78-554C-834F-897EB3F9B9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32264" y="3675888"/>
            <a:ext cx="9967615" cy="1879880"/>
          </a:xfrm>
        </p:spPr>
        <p:txBody>
          <a:bodyPr>
            <a:normAutofit/>
          </a:bodyPr>
          <a:lstStyle/>
          <a:p>
            <a:pPr algn="l"/>
            <a:r>
              <a:rPr lang="pt-BR" sz="6000" dirty="0">
                <a:solidFill>
                  <a:srgbClr val="F3BA78"/>
                </a:solidFill>
                <a:latin typeface="Gotham Medium" panose="02000604030000020004" pitchFamily="2" charset="0"/>
              </a:rPr>
              <a:t>02.</a:t>
            </a:r>
            <a:br>
              <a:rPr lang="pt-BR" sz="6000" dirty="0">
                <a:solidFill>
                  <a:srgbClr val="F3BA78"/>
                </a:solidFill>
                <a:latin typeface="Gotham Medium" panose="02000604030000020004" pitchFamily="2" charset="0"/>
              </a:rPr>
            </a:br>
            <a:r>
              <a:rPr lang="pt-BR" sz="6000" dirty="0">
                <a:solidFill>
                  <a:srgbClr val="F3BA78"/>
                </a:solidFill>
                <a:latin typeface="Gotham Medium" panose="02000604030000020004" pitchFamily="2" charset="0"/>
              </a:rPr>
              <a:t>O SEGREDO DO ÊXITO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7319AD5-DFE4-5440-B69D-FAE8B4BD6F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48900" y="6545708"/>
            <a:ext cx="9534342" cy="2817748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pt-BR" sz="3600" dirty="0">
                <a:solidFill>
                  <a:schemeClr val="bg1">
                    <a:lumMod val="95000"/>
                  </a:schemeClr>
                </a:solidFill>
                <a:cs typeface="Calibri Light" panose="020F0302020204030204" pitchFamily="34" charset="0"/>
              </a:rPr>
              <a:t>[Texto de marcação] Gostaria de enfatizar que a constante divulgação das informações deve passar por modificações independentemente da gestão inovadora da qual fazemos parte.</a:t>
            </a:r>
          </a:p>
        </p:txBody>
      </p:sp>
    </p:spTree>
    <p:extLst>
      <p:ext uri="{BB962C8B-B14F-4D97-AF65-F5344CB8AC3E}">
        <p14:creationId xmlns:p14="http://schemas.microsoft.com/office/powerpoint/2010/main" val="223333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5157D67-AB5B-4349-8599-1E8BA193D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2413" cy="1371510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09E7D0A-A06F-7046-872A-69A1BDAC1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012" y="-509274"/>
            <a:ext cx="22488130" cy="1499580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924E5AB-9C78-554C-834F-897EB3F9B9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7225" y="2757006"/>
            <a:ext cx="9264567" cy="2560320"/>
          </a:xfrm>
        </p:spPr>
        <p:txBody>
          <a:bodyPr>
            <a:normAutofit/>
          </a:bodyPr>
          <a:lstStyle/>
          <a:p>
            <a:pPr algn="l"/>
            <a:r>
              <a:rPr lang="pt-BR" sz="6000" dirty="0">
                <a:solidFill>
                  <a:srgbClr val="F3BA78"/>
                </a:solidFill>
                <a:latin typeface="Gotham Medium" panose="02000604030000020004" pitchFamily="2" charset="0"/>
              </a:rPr>
              <a:t>03.</a:t>
            </a:r>
            <a:br>
              <a:rPr lang="pt-BR" sz="6000" dirty="0">
                <a:solidFill>
                  <a:srgbClr val="F3BA78"/>
                </a:solidFill>
                <a:latin typeface="Gotham Medium" panose="02000604030000020004" pitchFamily="2" charset="0"/>
              </a:rPr>
            </a:br>
            <a:r>
              <a:rPr lang="pt-BR" sz="6000" dirty="0">
                <a:solidFill>
                  <a:srgbClr val="F3BA78"/>
                </a:solidFill>
                <a:latin typeface="Gotham Medium" panose="02000604030000020004" pitchFamily="2" charset="0"/>
              </a:rPr>
              <a:t>VIVER É A COISA MAIS</a:t>
            </a:r>
            <a:br>
              <a:rPr lang="pt-BR" sz="6000" dirty="0">
                <a:solidFill>
                  <a:srgbClr val="F3BA78"/>
                </a:solidFill>
                <a:latin typeface="Gotham Medium" panose="02000604030000020004" pitchFamily="2" charset="0"/>
              </a:rPr>
            </a:br>
            <a:r>
              <a:rPr lang="pt-BR" sz="6000" dirty="0">
                <a:solidFill>
                  <a:srgbClr val="F3BA78"/>
                </a:solidFill>
                <a:latin typeface="Gotham Medium" panose="02000604030000020004" pitchFamily="2" charset="0"/>
              </a:rPr>
              <a:t>RARA DO MUNDO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7319AD5-DFE4-5440-B69D-FAE8B4BD6F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79026" y="3606090"/>
            <a:ext cx="9534342" cy="2817748"/>
          </a:xfrm>
        </p:spPr>
        <p:txBody>
          <a:bodyPr>
            <a:normAutofit/>
          </a:bodyPr>
          <a:lstStyle/>
          <a:p>
            <a:pPr algn="l"/>
            <a:r>
              <a:rPr lang="pt-BR" sz="3600" dirty="0">
                <a:solidFill>
                  <a:schemeClr val="bg1">
                    <a:lumMod val="95000"/>
                  </a:schemeClr>
                </a:solidFill>
              </a:rPr>
              <a:t>[Texto de marcação] Gostaria de enfatizar que a constante divulgação das informações deve passar por modificações independentemente da gestão inovadora da qual fazemos parte.</a:t>
            </a:r>
          </a:p>
        </p:txBody>
      </p:sp>
    </p:spTree>
    <p:extLst>
      <p:ext uri="{BB962C8B-B14F-4D97-AF65-F5344CB8AC3E}">
        <p14:creationId xmlns:p14="http://schemas.microsoft.com/office/powerpoint/2010/main" val="288760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B00D841-F1E7-CE4C-B612-ECF18A13D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72" y="-1886297"/>
            <a:ext cx="24688801" cy="2379056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924E5AB-9C78-554C-834F-897EB3F9B9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6819" y="1885061"/>
            <a:ext cx="17928771" cy="1939834"/>
          </a:xfrm>
        </p:spPr>
        <p:txBody>
          <a:bodyPr>
            <a:normAutofit/>
          </a:bodyPr>
          <a:lstStyle/>
          <a:p>
            <a:r>
              <a:rPr lang="pt-BR" sz="6000" dirty="0">
                <a:solidFill>
                  <a:srgbClr val="F3BA78"/>
                </a:solidFill>
                <a:latin typeface="Gotham Medium" panose="02000604030000020004" pitchFamily="2" charset="0"/>
              </a:rPr>
              <a:t>04. AS PESSOAS NÃO CARECEM DE FORÇA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7319AD5-DFE4-5440-B69D-FAE8B4BD6F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67491" y="4450606"/>
            <a:ext cx="20247428" cy="2276765"/>
          </a:xfrm>
        </p:spPr>
        <p:txBody>
          <a:bodyPr>
            <a:normAutofit/>
          </a:bodyPr>
          <a:lstStyle/>
          <a:p>
            <a:r>
              <a:rPr lang="pt-BR" sz="3600" dirty="0">
                <a:solidFill>
                  <a:schemeClr val="bg1">
                    <a:lumMod val="95000"/>
                  </a:schemeClr>
                </a:solidFill>
              </a:rPr>
              <a:t>“O sucesso nasce do querer, da determinação e persistência em se chegar a um objetivo.</a:t>
            </a:r>
          </a:p>
          <a:p>
            <a:r>
              <a:rPr lang="pt-BR" sz="3600" dirty="0">
                <a:solidFill>
                  <a:schemeClr val="bg1">
                    <a:lumMod val="95000"/>
                  </a:schemeClr>
                </a:solidFill>
              </a:rPr>
              <a:t>Mesmo não atingindo o alvo, quem busca e vence obstáculos,</a:t>
            </a:r>
          </a:p>
          <a:p>
            <a:r>
              <a:rPr lang="pt-BR" sz="3600" dirty="0">
                <a:solidFill>
                  <a:schemeClr val="bg1">
                    <a:lumMod val="95000"/>
                  </a:schemeClr>
                </a:solidFill>
              </a:rPr>
              <a:t>no mínimo fará coisas admiráveis.”</a:t>
            </a:r>
          </a:p>
        </p:txBody>
      </p:sp>
    </p:spTree>
    <p:extLst>
      <p:ext uri="{BB962C8B-B14F-4D97-AF65-F5344CB8AC3E}">
        <p14:creationId xmlns:p14="http://schemas.microsoft.com/office/powerpoint/2010/main" val="144117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</TotalTime>
  <Words>376</Words>
  <Application>Microsoft Office PowerPoint</Application>
  <PresentationFormat>Personalizar</PresentationFormat>
  <Paragraphs>31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Gotham Light</vt:lpstr>
      <vt:lpstr>Gotham Medium</vt:lpstr>
      <vt:lpstr>Tema do Office</vt:lpstr>
      <vt:lpstr>Apresentação do PowerPoint</vt:lpstr>
      <vt:lpstr>Apresentação do PowerPoint</vt:lpstr>
      <vt:lpstr>01. MEDO E LIBERDADE</vt:lpstr>
      <vt:lpstr>02. O SEGREDO DO ÊXITO</vt:lpstr>
      <vt:lpstr>03. VIVER É A COISA MAIS RARA DO MUNDO</vt:lpstr>
      <vt:lpstr>01. MEDO E LIBERDADE</vt:lpstr>
      <vt:lpstr>02. O SEGREDO DO ÊXITO</vt:lpstr>
      <vt:lpstr>03. VIVER É A COISA MAIS RARA DO MUNDO</vt:lpstr>
      <vt:lpstr>04. AS PESSOAS NÃO CARECEM DE FORÇA</vt:lpstr>
      <vt:lpstr>05. IMAGINA UMA NOVA HISTÓRIA PARA UMA VIDA E ACREDITA NELA</vt:lpstr>
      <vt:lpstr>05. IMAGINA UMA NOVA HISTÓRIA PARA UMA VIDA E ACREDITA NELA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Usuário do Microsoft Office</dc:creator>
  <cp:lastModifiedBy>Adriana Moura</cp:lastModifiedBy>
  <cp:revision>10</cp:revision>
  <dcterms:created xsi:type="dcterms:W3CDTF">2019-08-29T14:33:20Z</dcterms:created>
  <dcterms:modified xsi:type="dcterms:W3CDTF">2019-11-21T21:54:26Z</dcterms:modified>
</cp:coreProperties>
</file>